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1" r:id="rId5"/>
    <p:sldId id="262" r:id="rId6"/>
    <p:sldId id="263" r:id="rId7"/>
    <p:sldId id="274" r:id="rId8"/>
    <p:sldId id="275" r:id="rId9"/>
    <p:sldId id="276" r:id="rId10"/>
    <p:sldId id="277" r:id="rId11"/>
    <p:sldId id="278" r:id="rId12"/>
    <p:sldId id="269" r:id="rId13"/>
    <p:sldId id="270" r:id="rId14"/>
    <p:sldId id="271" r:id="rId15"/>
    <p:sldId id="272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ge" initials="J" lastIdx="1" clrIdx="0">
    <p:extLst>
      <p:ext uri="{19B8F6BF-5375-455C-9EA6-DF929625EA0E}">
        <p15:presenceInfo xmlns:p15="http://schemas.microsoft.com/office/powerpoint/2012/main" userId="Ju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648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6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6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0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6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5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F4CC-B3C2-4BAC-BA85-E1A1BDCB30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1C4F-C0C0-4B6C-A25A-55DAE281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по благоустройству района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7285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6057900" y="3296030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74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в районе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320" y="1146308"/>
            <a:ext cx="22878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Осенний период: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8136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30606"/>
              </p:ext>
            </p:extLst>
          </p:nvPr>
        </p:nvGraphicFramePr>
        <p:xfrm>
          <a:off x="998594" y="1773219"/>
          <a:ext cx="9908210" cy="44493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4538"/>
                <a:gridCol w="2910793"/>
                <a:gridCol w="3182879"/>
              </a:tblGrid>
              <a:tr h="552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деревьев,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кустарников,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Затонная ул. д. 12 к.1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Кизильник блестящий - 150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Сирень обыкновенная - 20 </a:t>
                      </a: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5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Речников ул. д. 14 к.1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остролистный - 1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Спирея средняя - 80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Кленовый б-р д. 13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Ель обыкновенная - 1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Сосна обыкновенная - 2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5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Судостроительная ул. д. 43 к.1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остролистный - 2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Сирень обыкновенная - 30 </a:t>
                      </a:r>
                    </a:p>
                  </a:txBody>
                  <a:tcPr/>
                </a:tc>
              </a:tr>
              <a:tr h="55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Новинки ул. 15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остролистный - 1</a:t>
                      </a: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Кизильник блестящий 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dirty="0" smtClean="0"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Сирень обыкновенная - 20 </a:t>
                      </a: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7451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Нагатинская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наб. д. 60 к.3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Кизильник блестящий - 50</a:t>
                      </a:r>
                      <a:endParaRPr lang="ru-RU" sz="1400" dirty="0" smtClean="0"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28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70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парковочного пространства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320" y="1146308"/>
            <a:ext cx="36296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новые пешеходные</a:t>
            </a:r>
            <a:r>
              <a:rPr kumimoji="0" lang="ru-RU" b="1" i="0" strike="noStrike" cap="none" normalizeH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переходы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8136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267" y="4635819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413" y="3837015"/>
            <a:ext cx="4380376" cy="23865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0"/>
          <a:stretch/>
        </p:blipFill>
        <p:spPr>
          <a:xfrm>
            <a:off x="6665984" y="3837015"/>
            <a:ext cx="4244846" cy="2387459"/>
          </a:xfrm>
          <a:prstGeom prst="rect">
            <a:avLst/>
          </a:prstGeom>
        </p:spPr>
      </p:pic>
      <p:pic>
        <p:nvPicPr>
          <p:cNvPr id="23" name="Рисунок 22" descr="D:\Downloads\243d467b-0176-46fa-898d-9ef6ebb2ad8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413" y="1654139"/>
            <a:ext cx="2688543" cy="17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Downloads\cdbadca2-9a22-4b11-a799-3f7094632e2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8713" y="1654139"/>
            <a:ext cx="3044813" cy="17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3283" y="1654139"/>
            <a:ext cx="2688543" cy="1740188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535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освещение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2110"/>
              </p:ext>
            </p:extLst>
          </p:nvPr>
        </p:nvGraphicFramePr>
        <p:xfrm>
          <a:off x="998594" y="1350215"/>
          <a:ext cx="9908210" cy="487425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79693"/>
                <a:gridCol w="3588026"/>
                <a:gridCol w="2140491"/>
              </a:tblGrid>
              <a:tr h="3925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объекта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опор,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Затонная ул.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к.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етская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Нагатинская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наб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54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етская, тренажерная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Судостроительная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31 к.1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и каток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Судостроительная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42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Пешеходная 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/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Андропова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пр-т 19-21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Пешеходная 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 anchor="ctr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55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Коломенская наб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26 к.1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Спортивная площадка,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пешеходная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дорожка вдоль д/с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/>
                </a:tc>
              </a:tr>
              <a:tr h="555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Нагатинская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наб.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портивная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площадка, пешеходная дорожка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Нагатинская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наб.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ежду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домом и магазином "5"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Судостроительная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ул., д.7/2 между д. 3/2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тротуару между домами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Судостроительная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д.1 под 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оворот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пекарне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74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Кленовый б-р, от дома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до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 26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ешеходная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20315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159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стимулирования районов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0319" y="1146308"/>
            <a:ext cx="69790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Заказчик – ГБУ «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Жилищник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Нагатинский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затон»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8136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41076"/>
              </p:ext>
            </p:extLst>
          </p:nvPr>
        </p:nvGraphicFramePr>
        <p:xfrm>
          <a:off x="998594" y="1773219"/>
          <a:ext cx="9908210" cy="44447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4538"/>
                <a:gridCol w="2910793"/>
                <a:gridCol w="3182879"/>
              </a:tblGrid>
              <a:tr h="55289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объекта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опор,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289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Коломенская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площадка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5289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Новинки ул. 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Спортивная площадка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</a:tr>
              <a:tr h="55289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Коломенская наб.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 домом и школой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5289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Коломенская наб.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площадка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</a:tr>
              <a:tr h="55289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Кленовый бульвар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к.2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площадка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574515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Затонная ул.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Спортивная площадка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466" marT="0" marB="0"/>
                </a:tc>
              </a:tr>
              <a:tr h="5528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82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контейнерных площадок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319" y="2963419"/>
            <a:ext cx="8778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Нагатинская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наб. 62 к.2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44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к.1, 46, 44 к.3, 48/2 п.1,7 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Судостроительная ул. 45, 49 к.1, 37/11, 47, 12, 14/16, 6, 8-1, 8-2, 31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к.3, 23 к.2, 32 к.1, 55, 59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Новинки ул. 19, 21, 15, 17, 4, 13,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п.2,6, 27-1, 29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Андропова проспект 19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Якорная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Кленовый бульвар 13 к.2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Коломенская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наб. 26 к.1, 6, 6 к.1 п.6,10, 10,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Коломенская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 13, 19, 5, 5 к.2, 15 к.2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80319" y="1934991"/>
            <a:ext cx="9626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в рамках программных мероприятий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силами ГБУ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Нагатинский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затон» в 2019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реконструировано 44 контейнерных площадки по адресам: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811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Кап. ремонт асфальтобетонного покрытия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319" y="2968247"/>
            <a:ext cx="6571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Кленовый бульвар 13 к.1, 26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Затонная ул. 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к.2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Судостроительная ул.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к.2, 7 к.2, 45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Коломенская ул. 21, 15 к.1, 15 к.2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Андропова проспект 31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к.2,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Коломенская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наб.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Нагатинская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наб. 40А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Якорная ул. 7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80319" y="1934991"/>
            <a:ext cx="984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в рамках программных мероприятий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силами ГБУ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Нагатинский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затон» в 2019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района выполнен капремонт асфальтобетонного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покрытия по адресам: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57399"/>
            <a:ext cx="9144000" cy="1452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ГБУ «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затон»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7285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 год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00000">
            <a:off x="6057900" y="3296030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24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мероприятия 2019 года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319" y="2968247"/>
            <a:ext cx="65715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благоустроено 29 дворовых территорий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6-ти адресам увеличено парковочное пространство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4 новых наземных пешеходных перехода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реконструировано 44 контейнерных площадки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осенний и весенний периоды проведены работы по посадке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зеленых насаждений по 22 адресам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80319" y="1934991"/>
            <a:ext cx="934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в рамках программных мероприятий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силами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ГБУ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Нагатинский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затон» в 2019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района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73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9226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детских спортивных площадок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9" y="1389477"/>
            <a:ext cx="2916162" cy="2156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38" y="1357593"/>
            <a:ext cx="2880320" cy="2160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95" y="1389477"/>
            <a:ext cx="2882009" cy="21615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9" y="3767877"/>
            <a:ext cx="4352483" cy="24482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68" y="3767877"/>
            <a:ext cx="4348736" cy="2448272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919395" y="4595806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24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мероприятия 2019 года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202" y="1515296"/>
            <a:ext cx="6571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Силами ГБУ «Автомобильные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дороги ЮАО»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ыполнено: </a:t>
            </a:r>
          </a:p>
          <a:p>
            <a:pPr lvl="0"/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благоустройство Коломенской набережной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заменено покрытие на детских площадках с частичной заменой малых архитектурных форм по 6-ти адресам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2" y="3331081"/>
            <a:ext cx="2470740" cy="17934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1" y="4309248"/>
            <a:ext cx="2470740" cy="17934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67" y="3323756"/>
            <a:ext cx="2463971" cy="1793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3" y="1400568"/>
            <a:ext cx="2463971" cy="1793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49" y="4281700"/>
            <a:ext cx="2470740" cy="17934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2" y="3331081"/>
            <a:ext cx="2463971" cy="179349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1037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парковых и озелененных территорий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9" y="1389477"/>
            <a:ext cx="4297713" cy="2089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7" y="1389477"/>
            <a:ext cx="3710877" cy="20891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9" y="3870773"/>
            <a:ext cx="3127167" cy="23453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0" y="3870774"/>
            <a:ext cx="4818684" cy="2342416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071763" y="464748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09767" y="2039566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1037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парковых и озелененных территорий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320" y="1146308"/>
            <a:ext cx="8062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Благоустройство</a:t>
            </a:r>
            <a:r>
              <a:rPr kumimoji="0" lang="ru-RU" b="1" i="0" strike="noStrike" cap="none" normalizeH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Пешеходной зоны по проспекту Андропова от д.27 до д.37. 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8136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6" y="1654139"/>
            <a:ext cx="3104585" cy="17463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8" y="3837017"/>
            <a:ext cx="4378312" cy="23865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85" y="3837017"/>
            <a:ext cx="4242832" cy="2386593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8" y="1655950"/>
            <a:ext cx="3019469" cy="17445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69" y="1669983"/>
            <a:ext cx="3104585" cy="173048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986267" y="4635819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513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объектов образования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19395" y="4595806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4" y="3761628"/>
            <a:ext cx="4356508" cy="24573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30" y="3761628"/>
            <a:ext cx="4354774" cy="2456365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01" y="1357593"/>
            <a:ext cx="3295403" cy="18588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3"/>
          <a:stretch/>
        </p:blipFill>
        <p:spPr>
          <a:xfrm>
            <a:off x="4698670" y="1359142"/>
            <a:ext cx="2508060" cy="18511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5" y="1357593"/>
            <a:ext cx="3295404" cy="185881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74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в районе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4" y="3761628"/>
            <a:ext cx="4507684" cy="2466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21" y="1357598"/>
            <a:ext cx="3690483" cy="4860400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4" y="1350215"/>
            <a:ext cx="2939819" cy="22048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59" y="1350215"/>
            <a:ext cx="2939819" cy="220486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23199" y="4600492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80922"/>
            <a:ext cx="12192000" cy="47707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1331" y="491331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47725" y="130968"/>
            <a:ext cx="76200" cy="788988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2602" y="641517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+7-499-617-21-11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999" y="641517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gbu-nz@yandex.ru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841" y="643479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gbu-nz.ru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664501"/>
            <a:ext cx="774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в районе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320" y="1146308"/>
            <a:ext cx="22878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81364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Весенний период:</a:t>
            </a:r>
            <a:endParaRPr kumimoji="0" lang="ru-RU" b="1" i="0" strike="noStrike" cap="none" normalizeH="0" baseline="0" dirty="0">
              <a:ln>
                <a:noFill/>
              </a:ln>
              <a:solidFill>
                <a:srgbClr val="8136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75170"/>
              </p:ext>
            </p:extLst>
          </p:nvPr>
        </p:nvGraphicFramePr>
        <p:xfrm>
          <a:off x="998594" y="1773216"/>
          <a:ext cx="9908210" cy="444478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4538"/>
                <a:gridCol w="2910793"/>
                <a:gridCol w="3182879"/>
              </a:tblGrid>
              <a:tr h="4938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деревьев,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кустарников,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Андропова просп. 21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49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Кленовый б-р 6,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9 к.2, 10 к.3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Новинки ул. 25, 29</a:t>
                      </a: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4938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Коломенская ул. 1, 15, 15 к.1, 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Судостроительная ул. 14/16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4938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Якорная ул. 4,7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86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Нагатинская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наб. 40/1,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46, 70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13648">
                        <a:alpha val="20000"/>
                      </a:srgbClr>
                    </a:solidFill>
                  </a:tcPr>
                </a:tc>
              </a:tr>
              <a:tr h="4938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араллелограмм 7"/>
          <p:cNvSpPr/>
          <p:nvPr/>
        </p:nvSpPr>
        <p:spPr>
          <a:xfrm>
            <a:off x="9690652" y="5943600"/>
            <a:ext cx="1216152" cy="914400"/>
          </a:xfrm>
          <a:prstGeom prst="parallelogram">
            <a:avLst>
              <a:gd name="adj" fmla="val 98913"/>
            </a:avLst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1800" y="5943600"/>
            <a:ext cx="1616765" cy="914400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66" y="6102740"/>
            <a:ext cx="1812124" cy="6248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1717234" y="487362"/>
            <a:ext cx="491331" cy="487362"/>
          </a:xfrm>
          <a:prstGeom prst="rect">
            <a:avLst/>
          </a:prstGeom>
          <a:solidFill>
            <a:srgbClr val="8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821</Words>
  <Application>Microsoft Office PowerPoint</Application>
  <PresentationFormat>Широкоэкранный</PresentationFormat>
  <Paragraphs>222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Выполненные работы по благоустройству района Нагатинский Затон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Подготовлено ГБУ «Жилищник района Нагатинский затон»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Judge</dc:creator>
  <cp:lastModifiedBy>Judge</cp:lastModifiedBy>
  <cp:revision>75</cp:revision>
  <dcterms:created xsi:type="dcterms:W3CDTF">2020-03-08T16:49:02Z</dcterms:created>
  <dcterms:modified xsi:type="dcterms:W3CDTF">2020-03-09T21:20:40Z</dcterms:modified>
</cp:coreProperties>
</file>